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8" embedTrueTypeFonts="1" saveSubsetFonts="1">
  <p:sldMasterIdLst>
    <p:sldMasterId id="2147483648" r:id="rId1"/>
  </p:sldMasterIdLst>
  <p:sldIdLst>
    <p:sldId id="283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81350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64494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6506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8776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3298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195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4719320" y="2157476"/>
            <a:ext cx="51936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Protein</a:t>
            </a:r>
            <a:r>
              <a:rPr spc="-135" dirty="0"/>
              <a:t> </a:t>
            </a:r>
            <a:r>
              <a:rPr dirty="0"/>
              <a:t>Folding</a:t>
            </a:r>
            <a:r>
              <a:rPr spc="-140" dirty="0"/>
              <a:t> </a:t>
            </a:r>
            <a:r>
              <a:rPr dirty="0"/>
              <a:t>in</a:t>
            </a:r>
            <a:r>
              <a:rPr spc="-145" dirty="0"/>
              <a:t> </a:t>
            </a:r>
            <a:r>
              <a:rPr dirty="0"/>
              <a:t>the</a:t>
            </a:r>
            <a:r>
              <a:rPr spc="-150" dirty="0"/>
              <a:t> </a:t>
            </a:r>
            <a:r>
              <a:rPr spc="30" dirty="0"/>
              <a:t>Cell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4185920" y="2678577"/>
            <a:ext cx="6257290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30" dirty="0">
                <a:latin typeface="Lato" panose="020F0502020204030203" pitchFamily="34" charset="0"/>
                <a:cs typeface="Lato" panose="020F0502020204030203" pitchFamily="34" charset="0"/>
              </a:rPr>
              <a:t>#ProtFoldSRC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June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1,</a:t>
            </a:r>
            <a:r>
              <a:rPr sz="2400" spc="-12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June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4,</a:t>
            </a:r>
            <a:r>
              <a:rPr sz="2400" spc="-12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Galt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House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Hotel,</a:t>
            </a:r>
            <a:r>
              <a:rPr sz="2400" spc="-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20" dirty="0">
                <a:latin typeface="Lato" panose="020F0502020204030203" pitchFamily="34" charset="0"/>
                <a:cs typeface="Lato" panose="020F0502020204030203" pitchFamily="34" charset="0"/>
              </a:rPr>
              <a:t>Louisville,</a:t>
            </a: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10" dirty="0">
                <a:latin typeface="Lato" panose="020F0502020204030203" pitchFamily="34" charset="0"/>
                <a:cs typeface="Lato" panose="020F0502020204030203" pitchFamily="34" charset="0"/>
              </a:rPr>
              <a:t>KY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635" algn="ctr">
              <a:lnSpc>
                <a:spcPct val="100000"/>
              </a:lnSpc>
              <a:spcBef>
                <a:spcPts val="1265"/>
              </a:spcBef>
            </a:pPr>
            <a:r>
              <a:rPr sz="2600" b="1" spc="-175" dirty="0">
                <a:latin typeface="Lato" panose="020F0502020204030203" pitchFamily="34" charset="0"/>
                <a:cs typeface="Lato" panose="020F0502020204030203" pitchFamily="34" charset="0"/>
              </a:rPr>
              <a:t>FASEB.org/Protein-</a:t>
            </a:r>
            <a:r>
              <a:rPr sz="2600" b="1" spc="-20" dirty="0">
                <a:latin typeface="Lato" panose="020F0502020204030203" pitchFamily="34" charset="0"/>
                <a:cs typeface="Lato" panose="020F0502020204030203" pitchFamily="34" charset="0"/>
              </a:rPr>
              <a:t>Folding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5426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B848190-016F-41E9-BA9F-85B69E9DDB76}"/>
</file>

<file path=customXml/itemProps2.xml><?xml version="1.0" encoding="utf-8"?>
<ds:datastoreItem xmlns:ds="http://schemas.openxmlformats.org/officeDocument/2006/customXml" ds:itemID="{FC62D3A1-92AB-46EF-83ED-1B9892222774}"/>
</file>

<file path=customXml/itemProps3.xml><?xml version="1.0" encoding="utf-8"?>
<ds:datastoreItem xmlns:ds="http://schemas.openxmlformats.org/officeDocument/2006/customXml" ds:itemID="{18FCA43E-7BC7-49B9-8C91-F940E5121602}"/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37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Protein Folding in the Cell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2025-11-16T22:28:55Z</dcterms:created>
  <dcterms:modified xsi:type="dcterms:W3CDTF">2025-11-16T23:08:36Z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